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15" r:id="rId2"/>
    <p:sldId id="316" r:id="rId3"/>
    <p:sldId id="319" r:id="rId4"/>
    <p:sldId id="317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uccini-La Bohème (2022.02.27)" id="{280A9D78-6C06-47C3-AD25-8A1D323684C6}">
          <p14:sldIdLst>
            <p14:sldId id="315"/>
            <p14:sldId id="316"/>
            <p14:sldId id="319"/>
            <p14:sldId id="317"/>
          </p14:sldIdLst>
        </p14:section>
        <p14:section name="Default Section" id="{96A95996-A543-E44C-B7A0-2BF6E754310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440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088B8D0-DB93-A07E-02DB-34FB5A77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912" y="0"/>
            <a:ext cx="4792225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2BEC4AF-BD3F-589D-B600-0F9F347B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42" y="1403210"/>
            <a:ext cx="2828925" cy="1107281"/>
          </a:xfrm>
          <a:prstGeom prst="rect">
            <a:avLst/>
          </a:prstGeom>
        </p:spPr>
      </p:pic>
      <p:pic>
        <p:nvPicPr>
          <p:cNvPr id="3074" name="Picture 2" descr="La Bohème">
            <a:extLst>
              <a:ext uri="{FF2B5EF4-FFF2-40B4-BE49-F238E27FC236}">
                <a16:creationId xmlns:a16="http://schemas.microsoft.com/office/drawing/2014/main" id="{2C14F9A9-E774-E540-C107-6AA0FBFF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2" y="3028950"/>
            <a:ext cx="46863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F1D86BAF-8DE9-450A-2D40-1DE4CF9C6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0" name="Grafik 9" descr="Ein Bild, das draußen, Straße, Person, Tänzer enthält.&#10;&#10;Automatisch generierte Beschreibung">
            <a:extLst>
              <a:ext uri="{FF2B5EF4-FFF2-40B4-BE49-F238E27FC236}">
                <a16:creationId xmlns:a16="http://schemas.microsoft.com/office/drawing/2014/main" id="{CC46FDD1-775E-C093-CF8E-4CDCF1A30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r="3" b="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Grafik 5" descr="Ein Bild, das Person, Personen enthält.&#10;&#10;Automatisch generierte Beschreibung">
            <a:extLst>
              <a:ext uri="{FF2B5EF4-FFF2-40B4-BE49-F238E27FC236}">
                <a16:creationId xmlns:a16="http://schemas.microsoft.com/office/drawing/2014/main" id="{4597578F-E2CD-4077-A124-4A88A02C8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4" b="1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Grafik 7" descr="Ein Bild, das Person, draußen, Tänzer, orange enthält.&#10;&#10;Automatisch generierte Beschreibung">
            <a:extLst>
              <a:ext uri="{FF2B5EF4-FFF2-40B4-BE49-F238E27FC236}">
                <a16:creationId xmlns:a16="http://schemas.microsoft.com/office/drawing/2014/main" id="{81C5455E-08D8-3629-55FB-F80AED40C7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483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 Bohème">
            <a:extLst>
              <a:ext uri="{FF2B5EF4-FFF2-40B4-BE49-F238E27FC236}">
                <a16:creationId xmlns:a16="http://schemas.microsoft.com/office/drawing/2014/main" id="{E1B95148-6B11-29C1-A057-EF0208F00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r="3259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36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a Bohème">
            <a:extLst>
              <a:ext uri="{FF2B5EF4-FFF2-40B4-BE49-F238E27FC236}">
                <a16:creationId xmlns:a16="http://schemas.microsoft.com/office/drawing/2014/main" id="{80DA24C7-2BE6-55E2-3CF5-C0B81C17D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3"/>
          <a:stretch/>
        </p:blipFill>
        <p:spPr bwMode="auto">
          <a:xfrm>
            <a:off x="20" y="10"/>
            <a:ext cx="495545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 Bohème">
            <a:extLst>
              <a:ext uri="{FF2B5EF4-FFF2-40B4-BE49-F238E27FC236}">
                <a16:creationId xmlns:a16="http://schemas.microsoft.com/office/drawing/2014/main" id="{C59A9FA2-3416-94F2-FB65-21B759BC9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" b="3"/>
          <a:stretch/>
        </p:blipFill>
        <p:spPr bwMode="auto">
          <a:xfrm>
            <a:off x="4950523" y="10"/>
            <a:ext cx="4955477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637ED7AF-CD06-95EF-A20E-202D27A656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r="2862"/>
          <a:stretch/>
        </p:blipFill>
        <p:spPr>
          <a:xfrm>
            <a:off x="20" y="3429000"/>
            <a:ext cx="4955457" cy="3429000"/>
          </a:xfrm>
          <a:prstGeom prst="rect">
            <a:avLst/>
          </a:prstGeom>
        </p:spPr>
      </p:pic>
      <p:pic>
        <p:nvPicPr>
          <p:cNvPr id="2050" name="Picture 2" descr="La Bohème">
            <a:extLst>
              <a:ext uri="{FF2B5EF4-FFF2-40B4-BE49-F238E27FC236}">
                <a16:creationId xmlns:a16="http://schemas.microsoft.com/office/drawing/2014/main" id="{1CBF30F5-84F7-76D9-786E-C6D3578EC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" b="2"/>
          <a:stretch/>
        </p:blipFill>
        <p:spPr bwMode="auto">
          <a:xfrm>
            <a:off x="4950523" y="3429000"/>
            <a:ext cx="495547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02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128</cp:revision>
  <cp:lastPrinted>2022-12-15T08:01:49Z</cp:lastPrinted>
  <dcterms:created xsi:type="dcterms:W3CDTF">2022-11-07T20:45:57Z</dcterms:created>
  <dcterms:modified xsi:type="dcterms:W3CDTF">2023-10-01T18:31:53Z</dcterms:modified>
</cp:coreProperties>
</file>